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470910C-0AD7-4C9D-9A32-D17C1AC591B7}">
          <p14:sldIdLst>
            <p14:sldId id="256"/>
            <p14:sldId id="257"/>
            <p14:sldId id="260"/>
            <p14:sldId id="258"/>
            <p14:sldId id="261"/>
            <p14:sldId id="259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未命名的章節" id="{CE5D734C-FAA5-4ACF-856E-3CC30990C46E}">
          <p14:sldIdLst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0645FD-277A-4B15-AB96-BF9317C86B29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B97E47-A017-4109-A446-DE8D0AC02F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小花班的作文饗宴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好文大家讀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226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李佳宜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我認為只要交到幾個知心的好朋友就不錯了，因為好朋友可以和我快樂的再一起，也可以做我們都喜歡的事情，好朋友就是所有人都不理你的時候，也會站在我身邊安慰我，陪我在一起的人</a:t>
            </a:r>
            <a:endParaRPr lang="en-US" altLang="zh-TW" dirty="0" smtClean="0"/>
          </a:p>
          <a:p>
            <a:r>
              <a:rPr lang="zh-TW" altLang="en-US" dirty="0" smtClean="0"/>
              <a:t>陳怡伶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我認為好朋友就是我無聊時就會陪我玩，我傷心時，他就會說笑話給我聽的人</a:t>
            </a:r>
            <a:endParaRPr lang="en-US" altLang="zh-TW" dirty="0" smtClean="0"/>
          </a:p>
          <a:p>
            <a:r>
              <a:rPr lang="zh-TW" altLang="en-US" dirty="0" smtClean="0"/>
              <a:t>柯政德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我認為好朋友是我難過的時候他會安慰我的人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26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王柏崴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我認為好朋友是我們之間的友情，也是我們之間的感情，在我傷心的時候，他都會安慰我或陪我</a:t>
            </a:r>
            <a:endParaRPr lang="en-US" altLang="zh-TW" dirty="0" smtClean="0"/>
          </a:p>
          <a:p>
            <a:r>
              <a:rPr lang="zh-TW" altLang="en-US" dirty="0" smtClean="0"/>
              <a:t>涂元楷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我認為好朋友是會和你分享東西還有幫助你的人</a:t>
            </a:r>
            <a:endParaRPr lang="en-US" altLang="zh-TW" dirty="0" smtClean="0"/>
          </a:p>
          <a:p>
            <a:r>
              <a:rPr lang="zh-TW" altLang="en-US" dirty="0" smtClean="0"/>
              <a:t>許杏如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我認為好朋友是會互相幫助的人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9437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劉佩姍</a:t>
            </a:r>
            <a:r>
              <a:rPr lang="en-US" altLang="zh-TW" dirty="0"/>
              <a:t>-</a:t>
            </a:r>
            <a:r>
              <a:rPr lang="zh-TW" altLang="en-US" dirty="0"/>
              <a:t>我認為小學的時候，交朋友是最重要的，因為我們長大了，就會很忙，沒時間交朋友，沒時間和朋友聊天</a:t>
            </a:r>
            <a:r>
              <a:rPr lang="zh-TW" altLang="en-US" dirty="0" smtClean="0"/>
              <a:t>，好朋友就是我難過的時候，會安慰我的人，當我不會寫作業的時候，會教我寫的人，當全班的人都不理我的時候，也會和我聊天、玩遊戲的人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0655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何嬋靚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我認為好朋友是會一起分享眼淚、歡樂和心裡的話，要互相信任、關懷，才算是真心的朋友，而有做到這些事，又</a:t>
            </a:r>
            <a:r>
              <a:rPr lang="zh-TW" altLang="en-US" dirty="0" smtClean="0">
                <a:solidFill>
                  <a:schemeClr val="accent2"/>
                </a:solidFill>
              </a:rPr>
              <a:t>隨時閃耀著漂亮的光芒就是</a:t>
            </a:r>
            <a:r>
              <a:rPr lang="en-US" altLang="zh-TW" dirty="0" smtClean="0">
                <a:solidFill>
                  <a:schemeClr val="accent2"/>
                </a:solidFill>
              </a:rPr>
              <a:t>xxx</a:t>
            </a:r>
          </a:p>
          <a:p>
            <a:r>
              <a:rPr lang="zh-TW" altLang="en-US" dirty="0" smtClean="0"/>
              <a:t>李維哲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我認為我的同班同學都是我的好朋友，因為大家都會跟我玩，而能夠成為同班同學就是一種緣份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3201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何冠毅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我認為好朋友是在我無聊的時候跟我玩的</a:t>
            </a:r>
            <a:endParaRPr lang="en-US" altLang="zh-TW" dirty="0" smtClean="0"/>
          </a:p>
          <a:p>
            <a:r>
              <a:rPr lang="zh-TW" altLang="en-US" dirty="0" smtClean="0"/>
              <a:t>陳宜君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我認為好朋友就是一輩子的朋友，沒有什麼吵架不吵架的，而且每天都一直陪著我的朋友，也會站在我這邊的，而且我哭了就會安慰我的朋友</a:t>
            </a:r>
            <a:endParaRPr lang="en-US" altLang="zh-TW" dirty="0" smtClean="0"/>
          </a:p>
          <a:p>
            <a:r>
              <a:rPr lang="zh-TW" altLang="en-US" dirty="0"/>
              <a:t>郭穎</a:t>
            </a:r>
            <a:r>
              <a:rPr lang="zh-TW" altLang="en-US" dirty="0" smtClean="0"/>
              <a:t>弦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我認為好朋友是會跟我一起玩，我難過的時候他會安慰我，老師叫我去拿東西他也會陪我一起去拿的人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663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何佳蔚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我認為好朋友是一輩子不會忘記的人又不會打架、吵架的人</a:t>
            </a:r>
            <a:endParaRPr lang="en-US" altLang="zh-TW" dirty="0" smtClean="0"/>
          </a:p>
          <a:p>
            <a:r>
              <a:rPr lang="zh-TW" altLang="en-US" dirty="0"/>
              <a:t>洪立</a:t>
            </a:r>
            <a:r>
              <a:rPr lang="zh-TW" altLang="en-US" dirty="0" smtClean="0"/>
              <a:t>宸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我的好朋友是</a:t>
            </a:r>
            <a:r>
              <a:rPr lang="en-US" altLang="zh-TW" dirty="0" smtClean="0"/>
              <a:t>xxx</a:t>
            </a:r>
            <a:r>
              <a:rPr lang="zh-TW" altLang="en-US" dirty="0" smtClean="0"/>
              <a:t>，當我功課不會寫</a:t>
            </a:r>
            <a:r>
              <a:rPr lang="en-US" altLang="zh-TW" dirty="0" smtClean="0"/>
              <a:t>xxx</a:t>
            </a:r>
            <a:r>
              <a:rPr lang="zh-TW" altLang="en-US" dirty="0" smtClean="0"/>
              <a:t>會教我，</a:t>
            </a:r>
            <a:r>
              <a:rPr lang="en-US" altLang="zh-TW" dirty="0" smtClean="0"/>
              <a:t>xxx</a:t>
            </a:r>
            <a:r>
              <a:rPr lang="zh-TW" altLang="en-US" dirty="0" smtClean="0"/>
              <a:t>不會的東西我也會教他，我們會互相幫助對方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19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涂秀如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我認為好朋友是一輩子都可以跟她玩的，像是你在哭的時候，朋友會跟你說：「不要哭。」而且是溫柔的說，你不舒服的時候，她會帶你去保健室。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6567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優美文句</a:t>
            </a:r>
            <a:r>
              <a:rPr lang="en-US" altLang="zh-TW" dirty="0" smtClean="0"/>
              <a:t>-</a:t>
            </a:r>
            <a:r>
              <a:rPr lang="zh-TW" altLang="en-US" dirty="0" smtClean="0"/>
              <a:t>陳沛宜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我的好朋友</a:t>
            </a:r>
            <a:r>
              <a:rPr lang="en-US" altLang="zh-TW" dirty="0" smtClean="0"/>
              <a:t>xxx</a:t>
            </a:r>
            <a:r>
              <a:rPr lang="zh-TW" altLang="en-US" smtClean="0"/>
              <a:t>的頭髮很長很長，快長到屁股了，水汪汪的眼睛，玫瑰花般的笑容，有時候她綁頭髮的橡皮筋一放下，就像一隻獅子一樣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331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最有情感獎得主</a:t>
            </a:r>
            <a:r>
              <a:rPr lang="en-US" altLang="zh-TW" dirty="0" smtClean="0"/>
              <a:t>-</a:t>
            </a:r>
            <a:r>
              <a:rPr lang="zh-TW" altLang="en-US" dirty="0" smtClean="0"/>
              <a:t>陳宜君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我是一隻潔白</a:t>
            </a:r>
            <a:r>
              <a:rPr lang="zh-TW" altLang="zh-TW" dirty="0">
                <a:solidFill>
                  <a:schemeClr val="accent1">
                    <a:lumMod val="75000"/>
                  </a:schemeClr>
                </a:solidFill>
              </a:rPr>
              <a:t>如一朵純潔的白梅</a:t>
            </a:r>
            <a:r>
              <a:rPr lang="zh-TW" altLang="zh-TW" dirty="0"/>
              <a:t>的北極熊，我住在北極，那是一個結滿冰塊，非常寒冷的地方，</a:t>
            </a:r>
            <a:r>
              <a:rPr lang="zh-TW" altLang="zh-TW" dirty="0">
                <a:solidFill>
                  <a:schemeClr val="accent2"/>
                </a:solidFill>
              </a:rPr>
              <a:t>那些冰塊每天都很有精神</a:t>
            </a:r>
            <a:r>
              <a:rPr lang="zh-TW" altLang="zh-TW" dirty="0"/>
              <a:t>，而且只要看到那些亮晶晶的冰塊，我也會充滿活力。不過還令我充滿活力的就是我的家人</a:t>
            </a:r>
            <a:r>
              <a:rPr lang="zh-TW" altLang="zh-TW" dirty="0" smtClean="0"/>
              <a:t>，</a:t>
            </a:r>
            <a:r>
              <a:rPr lang="en-US" altLang="zh-TW" dirty="0" smtClean="0"/>
              <a:t>(</a:t>
            </a:r>
            <a:r>
              <a:rPr lang="zh-TW" altLang="en-US" dirty="0" smtClean="0"/>
              <a:t>善用擬人、比喻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21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accent3"/>
                </a:solidFill>
              </a:rPr>
              <a:t>我的爸爸是一位勇敢的北極熊，</a:t>
            </a:r>
            <a:r>
              <a:rPr lang="zh-TW" altLang="zh-TW">
                <a:solidFill>
                  <a:schemeClr val="accent3"/>
                </a:solidFill>
              </a:rPr>
              <a:t>她</a:t>
            </a:r>
            <a:r>
              <a:rPr lang="zh-TW" altLang="zh-TW" smtClean="0">
                <a:solidFill>
                  <a:schemeClr val="accent3"/>
                </a:solidFill>
              </a:rPr>
              <a:t>不</a:t>
            </a:r>
            <a:r>
              <a:rPr lang="zh-TW" altLang="en-US" smtClean="0">
                <a:solidFill>
                  <a:schemeClr val="accent3"/>
                </a:solidFill>
              </a:rPr>
              <a:t>管</a:t>
            </a:r>
            <a:r>
              <a:rPr lang="zh-TW" altLang="zh-TW" smtClean="0">
                <a:solidFill>
                  <a:schemeClr val="accent3"/>
                </a:solidFill>
              </a:rPr>
              <a:t>遇到</a:t>
            </a:r>
            <a:r>
              <a:rPr lang="zh-TW" altLang="zh-TW" dirty="0">
                <a:solidFill>
                  <a:schemeClr val="accent3"/>
                </a:solidFill>
              </a:rPr>
              <a:t>什麼挑戰都會勇敢面對；我的媽媽是一位開朗的北極熊，不管發生什麼事情還是十分樂觀開朗；我的哥哥是一位聰明的北極熊，沒有什麼問題難的倒他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清楚描繪個性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258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有一天可怕的事情發生了，那一天哥哥放學時，回家路上的冰塊都融化了，本來我們的朋友海神可以將一些力量分給冰塊的，讓冰塊不會那麼快融化，不過臭氧層破洞造成冰塊融化的速度之快連海神也回天乏術</a:t>
            </a:r>
            <a:r>
              <a:rPr lang="zh-TW" altLang="zh-TW" dirty="0" smtClean="0"/>
              <a:t>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304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accent3"/>
                </a:solidFill>
              </a:rPr>
              <a:t>哥哥只好用游的回家，可以哥哥怎麼游都碰不到下一個讓他可以上岸的冰塊，結果哥哥的眼睛越來越模糊，手腳漸漸無力，哥哥漸漸失去意識在水面上漂流，漸漸連聲音都聽不到了，活活的溺死在水裡了</a:t>
            </a:r>
            <a:r>
              <a:rPr lang="zh-TW" altLang="zh-TW" dirty="0" smtClean="0">
                <a:solidFill>
                  <a:schemeClr val="accent3"/>
                </a:solidFill>
              </a:rPr>
              <a:t>。</a:t>
            </a:r>
            <a:r>
              <a:rPr lang="en-US" altLang="zh-TW" dirty="0" smtClean="0">
                <a:solidFill>
                  <a:schemeClr val="accent3"/>
                </a:solidFill>
              </a:rPr>
              <a:t>(</a:t>
            </a:r>
            <a:r>
              <a:rPr lang="zh-TW" altLang="en-US" dirty="0" smtClean="0">
                <a:solidFill>
                  <a:schemeClr val="accent3"/>
                </a:solidFill>
              </a:rPr>
              <a:t>生動地描繪</a:t>
            </a:r>
            <a:r>
              <a:rPr lang="en-US" altLang="zh-TW" dirty="0" smtClean="0">
                <a:solidFill>
                  <a:schemeClr val="accent3"/>
                </a:solidFill>
              </a:rPr>
              <a:t>)</a:t>
            </a:r>
            <a:endParaRPr lang="en-US" altLang="zh-TW" dirty="0">
              <a:solidFill>
                <a:schemeClr val="accent3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903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最佳創意獎卻又離題獎</a:t>
            </a:r>
            <a:r>
              <a:rPr lang="en-US" altLang="zh-TW" dirty="0" smtClean="0"/>
              <a:t>-</a:t>
            </a:r>
            <a:r>
              <a:rPr lang="zh-TW" altLang="en-US" dirty="0" smtClean="0"/>
              <a:t>顏以新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我是一個非洲難民，我的皮膚很黑，我每天都會外出打獵，因為這樣才有食物吃，我住在無邊無際的大草原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有</a:t>
            </a:r>
            <a:r>
              <a:rPr lang="zh-TW" altLang="en-US" dirty="0" smtClean="0"/>
              <a:t>一天，有一些外國觀光團來參觀，</a:t>
            </a:r>
            <a:r>
              <a:rPr lang="zh-TW" altLang="en-US" dirty="0" smtClean="0">
                <a:solidFill>
                  <a:schemeClr val="accent3"/>
                </a:solidFill>
              </a:rPr>
              <a:t>我們熱心的教他們打獵，結果它們追了一大堆羊、鹿，甚至還獵到幾隻豹，說要拿回去做大衣。我們問說：「這麼多羊肉和鹿，你們吃</a:t>
            </a:r>
            <a:r>
              <a:rPr lang="zh-TW" altLang="en-US" dirty="0" smtClean="0">
                <a:solidFill>
                  <a:schemeClr val="accent3"/>
                </a:solidFill>
              </a:rPr>
              <a:t>的完嗎</a:t>
            </a:r>
            <a:r>
              <a:rPr lang="zh-TW" altLang="en-US" dirty="0" smtClean="0">
                <a:solidFill>
                  <a:schemeClr val="accent3"/>
                </a:solidFill>
              </a:rPr>
              <a:t>？」他們居然說：「吃不完就丟廚餘嘛！」</a:t>
            </a:r>
            <a:r>
              <a:rPr lang="en-US" altLang="zh-TW" dirty="0" smtClean="0">
                <a:solidFill>
                  <a:schemeClr val="accent3"/>
                </a:solidFill>
              </a:rPr>
              <a:t>(</a:t>
            </a:r>
            <a:r>
              <a:rPr lang="zh-TW" altLang="en-US" dirty="0" smtClean="0">
                <a:solidFill>
                  <a:schemeClr val="accent3"/>
                </a:solidFill>
              </a:rPr>
              <a:t>加入對話，</a:t>
            </a:r>
            <a:r>
              <a:rPr lang="en-US" altLang="zh-TW" dirty="0" smtClean="0">
                <a:solidFill>
                  <a:schemeClr val="accent3"/>
                </a:solidFill>
              </a:rPr>
              <a:t>’</a:t>
            </a:r>
            <a:r>
              <a:rPr lang="zh-TW" altLang="en-US" dirty="0" smtClean="0">
                <a:solidFill>
                  <a:schemeClr val="accent3"/>
                </a:solidFill>
              </a:rPr>
              <a:t>讓畫面更生動了</a:t>
            </a:r>
            <a:r>
              <a:rPr lang="en-US" altLang="zh-TW" dirty="0" smtClean="0">
                <a:solidFill>
                  <a:schemeClr val="accent3"/>
                </a:solidFill>
              </a:rPr>
              <a:t>)</a:t>
            </a:r>
            <a:endParaRPr lang="zh-TW" alt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5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語句通順獎得主</a:t>
            </a:r>
            <a:r>
              <a:rPr lang="en-US" altLang="zh-TW" dirty="0" smtClean="0"/>
              <a:t>-</a:t>
            </a:r>
            <a:r>
              <a:rPr lang="zh-TW" altLang="en-US" dirty="0" smtClean="0"/>
              <a:t>李佳宜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那裏的風景美極了，迎風</a:t>
            </a:r>
            <a:r>
              <a:rPr lang="zh-TW" altLang="en-US" dirty="0"/>
              <a:t>搖曳</a:t>
            </a:r>
            <a:r>
              <a:rPr lang="zh-TW" altLang="en-US" dirty="0" smtClean="0"/>
              <a:t>的玫瑰和小草就好像在歡迎我們的到來呢！</a:t>
            </a:r>
            <a:endParaRPr lang="en-US" altLang="zh-TW" dirty="0" smtClean="0"/>
          </a:p>
          <a:p>
            <a:r>
              <a:rPr lang="zh-TW" altLang="en-US" dirty="0"/>
              <a:t>我們發現溪裡</a:t>
            </a:r>
            <a:r>
              <a:rPr lang="zh-TW" altLang="en-US" dirty="0" smtClean="0"/>
              <a:t>的垃圾變多了，水也越來越黑，魚也漸漸變少了，就算有魚，也是一副病懨懨，營養不量的樣子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795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詞彙優美獎得主</a:t>
            </a:r>
            <a:r>
              <a:rPr lang="en-US" altLang="zh-TW" dirty="0" smtClean="0"/>
              <a:t>-</a:t>
            </a:r>
            <a:r>
              <a:rPr lang="zh-TW" altLang="en-US" dirty="0" smtClean="0"/>
              <a:t>何嬋靚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我住在青青村的水藍色溪邊，</a:t>
            </a:r>
            <a:r>
              <a:rPr lang="zh-TW" altLang="en-US" dirty="0" smtClean="0">
                <a:solidFill>
                  <a:schemeClr val="accent3"/>
                </a:solidFill>
              </a:rPr>
              <a:t>春天</a:t>
            </a:r>
            <a:r>
              <a:rPr lang="zh-TW" altLang="en-US" dirty="0" smtClean="0"/>
              <a:t>的時候，我會和我的朋友小烏龜在溪邊打彈珠；</a:t>
            </a:r>
            <a:r>
              <a:rPr lang="zh-TW" altLang="en-US" dirty="0" smtClean="0">
                <a:solidFill>
                  <a:schemeClr val="accent3"/>
                </a:solidFill>
              </a:rPr>
              <a:t>夏天</a:t>
            </a:r>
            <a:r>
              <a:rPr lang="zh-TW" altLang="en-US" dirty="0" smtClean="0"/>
              <a:t>的時候，就去熊叔叔的冰店買冰，再去溪邊，邊吃邊玩；</a:t>
            </a:r>
            <a:r>
              <a:rPr lang="zh-TW" altLang="en-US" dirty="0" smtClean="0">
                <a:solidFill>
                  <a:schemeClr val="accent3"/>
                </a:solidFill>
              </a:rPr>
              <a:t>秋天</a:t>
            </a:r>
            <a:r>
              <a:rPr lang="zh-TW" altLang="en-US" dirty="0" smtClean="0"/>
              <a:t>的時候，葉子就會掉下來，</a:t>
            </a:r>
            <a:r>
              <a:rPr lang="zh-TW" altLang="en-US" sz="4000" dirty="0" smtClean="0">
                <a:solidFill>
                  <a:srgbClr val="7030A0"/>
                </a:solidFill>
              </a:rPr>
              <a:t>我們像踩著荷葉過河，腳上有時會有水浮起來，讓我們很涼爽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chemeClr val="accent3"/>
                </a:solidFill>
              </a:rPr>
              <a:t>冬天</a:t>
            </a:r>
            <a:r>
              <a:rPr lang="zh-TW" altLang="en-US" dirty="0" smtClean="0"/>
              <a:t>的時候會坐在那喝湯，本來日子過得非常快樂，直到你們出現，生活就多了恐懼、無助，我們都討厭這樣的生活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362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好朋友的定義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顏以新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我覺得朋友就是當你做錯事會伸出援手，當你開心時也會陪你玩的人。</a:t>
            </a:r>
            <a:endParaRPr lang="en-US" altLang="zh-TW" dirty="0" smtClean="0"/>
          </a:p>
          <a:p>
            <a:r>
              <a:rPr lang="zh-TW" altLang="en-US" dirty="0"/>
              <a:t>王聖</a:t>
            </a:r>
            <a:r>
              <a:rPr lang="zh-TW" altLang="en-US" dirty="0" smtClean="0"/>
              <a:t>貽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我認為朋友是可以一起玩，互教功課，</a:t>
            </a:r>
            <a:r>
              <a:rPr lang="zh-TW" altLang="en-US" dirty="0" smtClean="0">
                <a:solidFill>
                  <a:srgbClr val="FF0000"/>
                </a:solidFill>
              </a:rPr>
              <a:t>共同度過難關</a:t>
            </a:r>
            <a:r>
              <a:rPr lang="zh-TW" altLang="en-US" dirty="0" smtClean="0"/>
              <a:t>以及一起聊天</a:t>
            </a:r>
            <a:endParaRPr lang="en-US" altLang="zh-TW" dirty="0" smtClean="0"/>
          </a:p>
          <a:p>
            <a:r>
              <a:rPr lang="zh-TW" altLang="en-US" dirty="0" smtClean="0"/>
              <a:t>陳沛宜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我認為好朋友會跟我一起玩、笑、哭、安慰對方、站在我這邊的人</a:t>
            </a:r>
            <a:endParaRPr lang="en-US" altLang="zh-TW" dirty="0"/>
          </a:p>
          <a:p>
            <a:r>
              <a:rPr lang="zh-TW" altLang="en-US" dirty="0" smtClean="0"/>
              <a:t>涂秀如</a:t>
            </a:r>
            <a:r>
              <a:rPr lang="en-US" altLang="zh-TW" dirty="0" smtClean="0"/>
              <a:t>-</a:t>
            </a:r>
            <a:r>
              <a:rPr lang="zh-TW" altLang="en-US" dirty="0" smtClean="0"/>
              <a:t>我認為我這一生能交到幾個貼心的好朋友就是幸福，就算全世界沒人當我是他的好朋友，也會站在我這一邊的那個人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74123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1268</Words>
  <Application>Microsoft Office PowerPoint</Application>
  <PresentationFormat>如螢幕大小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中庸</vt:lpstr>
      <vt:lpstr>小花班的作文饗宴</vt:lpstr>
      <vt:lpstr>最有情感獎得主-陳宜君</vt:lpstr>
      <vt:lpstr>PowerPoint 簡報</vt:lpstr>
      <vt:lpstr>PowerPoint 簡報</vt:lpstr>
      <vt:lpstr>PowerPoint 簡報</vt:lpstr>
      <vt:lpstr>最佳創意獎卻又離題獎-顏以新</vt:lpstr>
      <vt:lpstr>語句通順獎得主-李佳宜</vt:lpstr>
      <vt:lpstr>詞彙優美獎得主-何嬋靚</vt:lpstr>
      <vt:lpstr>好朋友的定義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優美文句-陳沛宜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小花班的作文饗宴</dc:title>
  <dc:creator>user</dc:creator>
  <cp:lastModifiedBy>user</cp:lastModifiedBy>
  <cp:revision>8</cp:revision>
  <dcterms:created xsi:type="dcterms:W3CDTF">2015-10-21T08:23:55Z</dcterms:created>
  <dcterms:modified xsi:type="dcterms:W3CDTF">2015-10-21T09:35:35Z</dcterms:modified>
</cp:coreProperties>
</file>