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8475-2507-4052-9E06-8A7DC5DF6D3A}" type="datetimeFigureOut">
              <a:rPr lang="zh-TW" altLang="en-US" smtClean="0"/>
              <a:t>2015/9/14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E6CE-CF38-4A8A-BE0F-75BE79B846B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8475-2507-4052-9E06-8A7DC5DF6D3A}" type="datetimeFigureOut">
              <a:rPr lang="zh-TW" altLang="en-US" smtClean="0"/>
              <a:t>2015/9/14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E6CE-CF38-4A8A-BE0F-75BE79B846B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8475-2507-4052-9E06-8A7DC5DF6D3A}" type="datetimeFigureOut">
              <a:rPr lang="zh-TW" altLang="en-US" smtClean="0"/>
              <a:t>2015/9/14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E6CE-CF38-4A8A-BE0F-75BE79B846B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8475-2507-4052-9E06-8A7DC5DF6D3A}" type="datetimeFigureOut">
              <a:rPr lang="zh-TW" altLang="en-US" smtClean="0"/>
              <a:t>2015/9/14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E6CE-CF38-4A8A-BE0F-75BE79B846B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8475-2507-4052-9E06-8A7DC5DF6D3A}" type="datetimeFigureOut">
              <a:rPr lang="zh-TW" altLang="en-US" smtClean="0"/>
              <a:t>2015/9/14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E6CE-CF38-4A8A-BE0F-75BE79B846B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8475-2507-4052-9E06-8A7DC5DF6D3A}" type="datetimeFigureOut">
              <a:rPr lang="zh-TW" altLang="en-US" smtClean="0"/>
              <a:t>2015/9/14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E6CE-CF38-4A8A-BE0F-75BE79B846B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8475-2507-4052-9E06-8A7DC5DF6D3A}" type="datetimeFigureOut">
              <a:rPr lang="zh-TW" altLang="en-US" smtClean="0"/>
              <a:t>2015/9/14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E6CE-CF38-4A8A-BE0F-75BE79B846B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8475-2507-4052-9E06-8A7DC5DF6D3A}" type="datetimeFigureOut">
              <a:rPr lang="zh-TW" altLang="en-US" smtClean="0"/>
              <a:t>2015/9/14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E6CE-CF38-4A8A-BE0F-75BE79B846B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8475-2507-4052-9E06-8A7DC5DF6D3A}" type="datetimeFigureOut">
              <a:rPr lang="zh-TW" altLang="en-US" smtClean="0"/>
              <a:t>2015/9/14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E6CE-CF38-4A8A-BE0F-75BE79B846B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8475-2507-4052-9E06-8A7DC5DF6D3A}" type="datetimeFigureOut">
              <a:rPr lang="zh-TW" altLang="en-US" smtClean="0"/>
              <a:t>2015/9/14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E6CE-CF38-4A8A-BE0F-75BE79B846B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8475-2507-4052-9E06-8A7DC5DF6D3A}" type="datetimeFigureOut">
              <a:rPr lang="zh-TW" altLang="en-US" smtClean="0"/>
              <a:t>2015/9/14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E6CE-CF38-4A8A-BE0F-75BE79B846B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930D8475-2507-4052-9E06-8A7DC5DF6D3A}" type="datetimeFigureOut">
              <a:rPr lang="zh-TW" altLang="en-US" smtClean="0"/>
              <a:t>2015/9/14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A14CE6CE-CF38-4A8A-BE0F-75BE79B846B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/>
              <a:t>孟婷老師的作文攻略</a:t>
            </a:r>
            <a:endParaRPr lang="zh-TW" altLang="en-US" sz="4800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如何寫作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69959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想像你最喜歡的漫畫是</a:t>
            </a:r>
            <a:r>
              <a:rPr lang="zh-TW" altLang="en-US" dirty="0" smtClean="0"/>
              <a:t>什麼</a:t>
            </a:r>
            <a:r>
              <a:rPr lang="en-US" altLang="zh-TW" dirty="0" smtClean="0"/>
              <a:t>?</a:t>
            </a:r>
            <a:r>
              <a:rPr lang="zh-TW" altLang="en-US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你喜歡漫畫有什麼特色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888075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給人畫面的作文就是好的作品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 smtClean="0"/>
              <a:t>1.</a:t>
            </a:r>
            <a:r>
              <a:rPr lang="zh-TW" altLang="en-US" sz="4000" dirty="0" smtClean="0"/>
              <a:t> 如何給人畫面</a:t>
            </a:r>
            <a:r>
              <a:rPr lang="en-US" altLang="zh-TW" sz="4000" dirty="0" smtClean="0"/>
              <a:t>?</a:t>
            </a:r>
            <a:r>
              <a:rPr lang="zh-TW" altLang="en-US" sz="4000" dirty="0" smtClean="0"/>
              <a:t> 應用你的眼睛、耳朵、鼻子、嘴巴還有手</a:t>
            </a:r>
            <a:endParaRPr lang="en-US" altLang="zh-TW" sz="4000" dirty="0" smtClean="0"/>
          </a:p>
          <a:p>
            <a:r>
              <a:rPr lang="en-US" altLang="zh-TW" sz="4000" dirty="0" smtClean="0"/>
              <a:t>2.</a:t>
            </a:r>
            <a:r>
              <a:rPr lang="zh-TW" altLang="en-US" sz="4000" dirty="0" smtClean="0"/>
              <a:t> 描繪出看起來？聞起來？聽起來？吃起來還有摸起來？感覺起來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9130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4000" dirty="0" smtClean="0"/>
              <a:t>看起來？</a:t>
            </a:r>
            <a:r>
              <a:rPr lang="en-US" altLang="zh-TW" sz="4000" dirty="0" smtClean="0"/>
              <a:t>(</a:t>
            </a:r>
            <a:r>
              <a:rPr lang="zh-TW" altLang="en-US" sz="4000" dirty="0" smtClean="0"/>
              <a:t>顏色、大小、形狀、像什麼等等</a:t>
            </a:r>
            <a:r>
              <a:rPr lang="en-US" altLang="zh-TW" sz="4000" dirty="0" smtClean="0"/>
              <a:t>)</a:t>
            </a:r>
          </a:p>
          <a:p>
            <a:r>
              <a:rPr lang="zh-TW" altLang="en-US" sz="4000" dirty="0"/>
              <a:t>聞</a:t>
            </a:r>
            <a:r>
              <a:rPr lang="zh-TW" altLang="en-US" sz="4000" dirty="0" smtClean="0"/>
              <a:t>起來？</a:t>
            </a:r>
            <a:r>
              <a:rPr lang="en-US" altLang="zh-TW" sz="4000" dirty="0" smtClean="0"/>
              <a:t>(</a:t>
            </a:r>
            <a:r>
              <a:rPr lang="zh-TW" altLang="en-US" sz="4000" dirty="0" smtClean="0"/>
              <a:t>香味、臭味、像什麼？</a:t>
            </a:r>
            <a:r>
              <a:rPr lang="en-US" altLang="zh-TW" sz="4000" dirty="0" smtClean="0"/>
              <a:t>)</a:t>
            </a:r>
          </a:p>
          <a:p>
            <a:r>
              <a:rPr lang="zh-TW" altLang="en-US" sz="4000" dirty="0" smtClean="0"/>
              <a:t>聽起來？</a:t>
            </a:r>
            <a:r>
              <a:rPr lang="en-US" altLang="zh-TW" sz="4000" dirty="0" smtClean="0"/>
              <a:t>(</a:t>
            </a:r>
            <a:r>
              <a:rPr lang="zh-TW" altLang="en-US" sz="4000" dirty="0" smtClean="0"/>
              <a:t>悅耳、刺耳、像音樂、尖叫聲、噪音</a:t>
            </a:r>
            <a:r>
              <a:rPr lang="en-US" altLang="zh-TW" sz="4000" dirty="0" smtClean="0"/>
              <a:t>)</a:t>
            </a:r>
          </a:p>
          <a:p>
            <a:r>
              <a:rPr lang="zh-TW" altLang="en-US" sz="4000" dirty="0"/>
              <a:t>摸</a:t>
            </a:r>
            <a:r>
              <a:rPr lang="zh-TW" altLang="en-US" sz="4000" dirty="0" smtClean="0"/>
              <a:t>起來？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75689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擅用比喻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像什麼</a:t>
            </a:r>
            <a:r>
              <a:rPr lang="en-US" altLang="zh-TW" sz="4000" dirty="0" smtClean="0"/>
              <a:t>?</a:t>
            </a:r>
          </a:p>
          <a:p>
            <a:r>
              <a:rPr lang="zh-TW" altLang="en-US" sz="4000" dirty="0"/>
              <a:t>是</a:t>
            </a:r>
            <a:r>
              <a:rPr lang="zh-TW" altLang="en-US" sz="4000" dirty="0" smtClean="0"/>
              <a:t>什麼</a:t>
            </a:r>
            <a:r>
              <a:rPr lang="en-US" altLang="zh-TW" sz="4000" dirty="0" smtClean="0"/>
              <a:t>?</a:t>
            </a:r>
          </a:p>
          <a:p>
            <a:r>
              <a:rPr lang="zh-TW" altLang="en-US" sz="4000" dirty="0"/>
              <a:t>形狀</a:t>
            </a:r>
            <a:r>
              <a:rPr lang="zh-TW" altLang="en-US" sz="4000" dirty="0" smtClean="0"/>
              <a:t>相似的、長得類似的、感覺很像的？</a:t>
            </a:r>
            <a:endParaRPr lang="en-US" altLang="zh-TW" sz="4000" dirty="0" smtClean="0"/>
          </a:p>
        </p:txBody>
      </p:sp>
    </p:spTree>
    <p:extLst>
      <p:ext uri="{BB962C8B-B14F-4D97-AF65-F5344CB8AC3E}">
        <p14:creationId xmlns:p14="http://schemas.microsoft.com/office/powerpoint/2010/main" val="1077228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舉例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 smtClean="0"/>
              <a:t>我的家園很美麗</a:t>
            </a:r>
            <a:endParaRPr lang="en-US" altLang="zh-TW" sz="4400" dirty="0" smtClean="0"/>
          </a:p>
          <a:p>
            <a:r>
              <a:rPr lang="en-US" altLang="zh-TW" sz="4400" dirty="0" smtClean="0">
                <a:sym typeface="Wingdings" panose="05000000000000000000" pitchFamily="2" charset="2"/>
              </a:rPr>
              <a:t> </a:t>
            </a:r>
            <a:r>
              <a:rPr lang="zh-TW" altLang="en-US" sz="4400" dirty="0" smtClean="0">
                <a:sym typeface="Wingdings" panose="05000000000000000000" pitchFamily="2" charset="2"/>
              </a:rPr>
              <a:t>我的家園有綠色的小湖、高高低低的大樹，還有新鮮的空氣 </a:t>
            </a:r>
            <a:r>
              <a:rPr lang="en-US" altLang="zh-TW" sz="4400" dirty="0" smtClean="0">
                <a:sym typeface="Wingdings" panose="05000000000000000000" pitchFamily="2" charset="2"/>
              </a:rPr>
              <a:t>(</a:t>
            </a:r>
            <a:r>
              <a:rPr lang="zh-TW" altLang="en-US" sz="4400" dirty="0" smtClean="0">
                <a:sym typeface="Wingdings" panose="05000000000000000000" pitchFamily="2" charset="2"/>
              </a:rPr>
              <a:t>更明確了</a:t>
            </a:r>
            <a:r>
              <a:rPr lang="en-US" altLang="zh-TW" sz="4400" dirty="0" smtClean="0">
                <a:sym typeface="Wingdings" panose="05000000000000000000" pitchFamily="2" charset="2"/>
              </a:rPr>
              <a:t>)</a:t>
            </a:r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139492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 smtClean="0">
                <a:sym typeface="Wingdings" panose="05000000000000000000" pitchFamily="2" charset="2"/>
              </a:rPr>
              <a:t> </a:t>
            </a:r>
            <a:r>
              <a:rPr lang="zh-TW" altLang="en-US" sz="4000" smtClean="0">
                <a:sym typeface="Wingdings" panose="05000000000000000000" pitchFamily="2" charset="2"/>
              </a:rPr>
              <a:t>我的家園有一座水波蕩漾的小湖，枝葉茂密、紅花黃花開滿枝頭的大樹、還有聞起來有暖暖陽光味道的清新空氣。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495678042"/>
      </p:ext>
    </p:extLst>
  </p:cSld>
  <p:clrMapOvr>
    <a:masterClrMapping/>
  </p:clrMapOvr>
</p:sld>
</file>

<file path=ppt/theme/theme1.xml><?xml version="1.0" encoding="utf-8"?>
<a:theme xmlns:a="http://schemas.openxmlformats.org/drawingml/2006/main" name="地平線">
  <a:themeElements>
    <a:clrScheme name="地平線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地平線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平線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9</TotalTime>
  <Words>202</Words>
  <Application>Microsoft Office PowerPoint</Application>
  <PresentationFormat>如螢幕大小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地平線</vt:lpstr>
      <vt:lpstr>如何寫作</vt:lpstr>
      <vt:lpstr>想像你最喜歡的漫畫是什麼? </vt:lpstr>
      <vt:lpstr>給人畫面的作文就是好的作品</vt:lpstr>
      <vt:lpstr>PowerPoint 簡報</vt:lpstr>
      <vt:lpstr>擅用比喻</vt:lpstr>
      <vt:lpstr>舉例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如何寫作</dc:title>
  <dc:creator>user</dc:creator>
  <cp:lastModifiedBy>user</cp:lastModifiedBy>
  <cp:revision>2</cp:revision>
  <dcterms:created xsi:type="dcterms:W3CDTF">2015-09-14T06:50:40Z</dcterms:created>
  <dcterms:modified xsi:type="dcterms:W3CDTF">2015-09-14T07:02:33Z</dcterms:modified>
</cp:coreProperties>
</file>